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s-CO" sz="4400">
                <a:solidFill>
                  <a:srgbClr val="000000"/>
                </a:solidFill>
                <a:latin typeface="Calibri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O" sz="1200">
                <a:solidFill>
                  <a:srgbClr val="8b8b8b"/>
                </a:solidFill>
                <a:latin typeface="Calibri"/>
              </a:rPr>
              <a:t>19/03/14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9C0D455-A765-435A-8C7E-4249D8390ABA}" type="slidenum">
              <a:rPr lang="es-CO" sz="1200">
                <a:solidFill>
                  <a:srgbClr val="8b8b8b"/>
                </a:solidFill>
                <a:latin typeface="Calibri"/>
              </a:rPr>
              <a:t>&lt;número&gt;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pPr>
              <a:buSzPct val="25000"/>
              <a:buFont typeface="StarSymbol"/>
              <a:buChar char=""/>
            </a:pPr>
            <a:r>
              <a:rPr lang="es-CO"/>
              <a:t>Pulse para editar el formato de esquema del texto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CO"/>
              <a:t>Segundo nivel del esquema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CO"/>
              <a:t>Tercer nivel del esquema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CO"/>
              <a:t>Cuarto nivel del esquema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CO"/>
              <a:t>Quinto nivel del esquema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CO"/>
              <a:t>Sexto nivel del esquema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s-CO"/>
              <a:t>Séptimo nivel del 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2843640" y="980640"/>
            <a:ext cx="3312000" cy="1223640"/>
          </a:xfrm>
          <a:prstGeom prst="rect">
            <a:avLst/>
          </a:prstGeom>
          <a:noFill/>
          <a:ln w="25560">
            <a:solidFill>
              <a:srgbClr val="3a5f8b"/>
            </a:solidFill>
            <a:round/>
          </a:ln>
        </p:spPr>
      </p:sp>
      <p:sp>
        <p:nvSpPr>
          <p:cNvPr id="40" name="CustomShape 2"/>
          <p:cNvSpPr/>
          <p:nvPr/>
        </p:nvSpPr>
        <p:spPr>
          <a:xfrm>
            <a:off x="2843640" y="1814760"/>
            <a:ext cx="3312000" cy="389880"/>
          </a:xfrm>
          <a:prstGeom prst="rect">
            <a:avLst/>
          </a:prstGeom>
          <a:solidFill>
            <a:srgbClr val="4f81bd"/>
          </a:solidFill>
          <a:ln w="25560">
            <a:noFill/>
          </a:ln>
        </p:spPr>
      </p:sp>
      <p:sp>
        <p:nvSpPr>
          <p:cNvPr id="41" name="TextShape 3"/>
          <p:cNvSpPr txBox="1"/>
          <p:nvPr/>
        </p:nvSpPr>
        <p:spPr>
          <a:xfrm>
            <a:off x="2915640" y="1834200"/>
            <a:ext cx="3240000" cy="370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s-CO" sz="1100">
                <a:solidFill>
                  <a:srgbClr val="ffffff"/>
                </a:solidFill>
                <a:latin typeface="Arial"/>
              </a:rPr>
              <a:t>Bucaramanga 26  al 28 de  marzo  de 2014</a:t>
            </a:r>
            <a:endParaRPr/>
          </a:p>
        </p:txBody>
      </p:sp>
      <p:pic>
        <p:nvPicPr>
          <p:cNvPr id="42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915640" y="1010880"/>
            <a:ext cx="3096720" cy="761760"/>
          </a:xfrm>
          <a:prstGeom prst="rect">
            <a:avLst/>
          </a:prstGeom>
          <a:ln>
            <a:noFill/>
          </a:ln>
        </p:spPr>
      </p:pic>
      <p:sp>
        <p:nvSpPr>
          <p:cNvPr id="43" name="CustomShape 4"/>
          <p:cNvSpPr/>
          <p:nvPr/>
        </p:nvSpPr>
        <p:spPr>
          <a:xfrm>
            <a:off x="971640" y="2565000"/>
            <a:ext cx="7560360" cy="2559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CO">
                <a:solidFill>
                  <a:srgbClr val="000000"/>
                </a:solidFill>
                <a:latin typeface="Calibri"/>
              </a:rPr>
              <a:t>SUPERSOLIDARIA CONVOCA AL SECTOR SOLIDARIO DE SANTANDER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CO">
                <a:solidFill>
                  <a:srgbClr val="000000"/>
                </a:solidFill>
                <a:latin typeface="Calibri"/>
              </a:rPr>
              <a:t>Fecha: </a:t>
            </a:r>
            <a:r>
              <a:rPr lang="es-CO">
                <a:solidFill>
                  <a:srgbClr val="000000"/>
                </a:solidFill>
                <a:latin typeface="Calibri"/>
              </a:rPr>
              <a:t>	</a:t>
            </a:r>
            <a:r>
              <a:rPr lang="es-CO">
                <a:solidFill>
                  <a:srgbClr val="000000"/>
                </a:solidFill>
                <a:latin typeface="Calibri"/>
              </a:rPr>
              <a:t>   26 al 28 de marzo de 2014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CO">
                <a:solidFill>
                  <a:srgbClr val="000000"/>
                </a:solidFill>
                <a:latin typeface="Calibri"/>
              </a:rPr>
              <a:t>Lugar:Centro de Conocimiento, Innovación y Cultura Neomundo</a:t>
            </a:r>
            <a:endParaRPr/>
          </a:p>
          <a:p>
            <a:pPr>
              <a:lnSpc>
                <a:spcPct val="100000"/>
              </a:lnSpc>
            </a:pPr>
            <a:r>
              <a:rPr lang="es-CO">
                <a:solidFill>
                  <a:srgbClr val="000000"/>
                </a:solidFill>
                <a:latin typeface="Calibri"/>
              </a:rPr>
              <a:t>Calle89 Transversal Oriental Metropolitana-69 - Salón: Mega Salón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44" name="Picture 2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915640" y="1010880"/>
            <a:ext cx="3096720" cy="761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