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417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386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33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864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349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848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249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973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353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009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970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C1F1E-E85A-4D3A-BE0B-EE8C2FB11E19}" type="datetimeFigureOut">
              <a:rPr lang="es-CO" smtClean="0"/>
              <a:t>01/04/2014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BE285-4DF4-446A-9229-9BC3AF30DD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421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843808" y="980728"/>
            <a:ext cx="331236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2843808" y="1814736"/>
            <a:ext cx="3312368" cy="3901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15816" y="1834208"/>
            <a:ext cx="3240360" cy="37065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s-CO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Armenia 09 al </a:t>
            </a:r>
            <a:r>
              <a:rPr lang="es-CO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CO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 abril  </a:t>
            </a:r>
            <a:r>
              <a:rPr lang="es-CO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2014</a:t>
            </a:r>
            <a:endParaRPr lang="es-CO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10816"/>
            <a:ext cx="3097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971600" y="2564904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SUPERSOLIDARIA CONVOCA AL SECTOR SOLIDARIO </a:t>
            </a:r>
            <a:r>
              <a:rPr lang="es-CO" dirty="0" smtClean="0"/>
              <a:t>DEL EJE CAFETERO</a:t>
            </a:r>
          </a:p>
          <a:p>
            <a:pPr algn="ctr"/>
            <a:endParaRPr lang="es-CO" dirty="0" smtClean="0"/>
          </a:p>
          <a:p>
            <a:r>
              <a:rPr lang="es-CO" dirty="0" smtClean="0"/>
              <a:t>Fecha: 	   </a:t>
            </a:r>
            <a:r>
              <a:rPr lang="es-CO" dirty="0" smtClean="0"/>
              <a:t>09 </a:t>
            </a:r>
            <a:r>
              <a:rPr lang="es-CO" dirty="0" smtClean="0"/>
              <a:t>al </a:t>
            </a:r>
            <a:r>
              <a:rPr lang="es-CO" dirty="0" smtClean="0"/>
              <a:t>11 de abril de </a:t>
            </a:r>
            <a:r>
              <a:rPr lang="es-CO" dirty="0" smtClean="0"/>
              <a:t>2014</a:t>
            </a:r>
          </a:p>
          <a:p>
            <a:endParaRPr lang="es-CO" dirty="0"/>
          </a:p>
          <a:p>
            <a:r>
              <a:rPr lang="es-CO" dirty="0" smtClean="0"/>
              <a:t>Lugar: 	</a:t>
            </a:r>
            <a:r>
              <a:rPr lang="es-CO" dirty="0" smtClean="0"/>
              <a:t>Hotel Armenia</a:t>
            </a:r>
            <a:r>
              <a:rPr lang="es-CO" i="1" dirty="0"/>
              <a:t> </a:t>
            </a:r>
            <a:r>
              <a:rPr lang="es-CO" i="1" dirty="0" smtClean="0"/>
              <a:t>- </a:t>
            </a:r>
            <a:r>
              <a:rPr lang="es-ES" dirty="0" smtClean="0"/>
              <a:t>Avenida </a:t>
            </a:r>
            <a:r>
              <a:rPr lang="es-ES" dirty="0"/>
              <a:t>Bolívar Calle 8 N-67 </a:t>
            </a:r>
            <a:endParaRPr lang="es-CO" i="1" dirty="0"/>
          </a:p>
          <a:p>
            <a:r>
              <a:rPr lang="es-ES" dirty="0"/>
              <a:t>	</a:t>
            </a:r>
            <a:r>
              <a:rPr lang="es-ES" dirty="0" smtClean="0"/>
              <a:t>Salón </a:t>
            </a:r>
            <a:r>
              <a:rPr lang="es-ES" dirty="0"/>
              <a:t>Colombia</a:t>
            </a:r>
            <a:endParaRPr lang="es-CO" i="1" dirty="0"/>
          </a:p>
          <a:p>
            <a:endParaRPr lang="es-CO" dirty="0" smtClean="0"/>
          </a:p>
          <a:p>
            <a:r>
              <a:rPr lang="es-CO" dirty="0" smtClean="0"/>
              <a:t>Programa:  Ver documento  </a:t>
            </a:r>
            <a:r>
              <a:rPr lang="es-CO" dirty="0" smtClean="0">
                <a:solidFill>
                  <a:srgbClr val="FF0000"/>
                </a:solidFill>
              </a:rPr>
              <a:t>(hacer enlace al archivo de word)</a:t>
            </a:r>
          </a:p>
          <a:p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smtClean="0">
                <a:solidFill>
                  <a:srgbClr val="FF0000"/>
                </a:solidFill>
              </a:rPr>
              <a:t>                     </a:t>
            </a:r>
          </a:p>
          <a:p>
            <a:r>
              <a:rPr lang="es-CO" dirty="0"/>
              <a:t> </a:t>
            </a:r>
            <a:r>
              <a:rPr lang="es-CO" dirty="0" smtClean="0"/>
              <a:t>                     </a:t>
            </a:r>
            <a:endParaRPr lang="es-CO" dirty="0"/>
          </a:p>
          <a:p>
            <a:endParaRPr lang="es-C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10816"/>
            <a:ext cx="3097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8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18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Olga Lucía Staaden Mejía</dc:creator>
  <cp:lastModifiedBy>Sennia Maria Diaz Salazar</cp:lastModifiedBy>
  <cp:revision>20</cp:revision>
  <dcterms:created xsi:type="dcterms:W3CDTF">2012-05-23T23:03:10Z</dcterms:created>
  <dcterms:modified xsi:type="dcterms:W3CDTF">2014-04-01T19:51:37Z</dcterms:modified>
</cp:coreProperties>
</file>