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84" r:id="rId5"/>
    <p:sldId id="264" r:id="rId6"/>
    <p:sldId id="265" r:id="rId7"/>
    <p:sldId id="276" r:id="rId8"/>
    <p:sldId id="290" r:id="rId9"/>
    <p:sldId id="289" r:id="rId10"/>
    <p:sldId id="288" r:id="rId11"/>
    <p:sldId id="267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840"/>
    <a:srgbClr val="93BB54"/>
    <a:srgbClr val="C49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5/07/2026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5/07/2026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53" y="2181099"/>
            <a:ext cx="3799292" cy="17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5/07/2026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FA9D7E4-7BA0-40B7-FF99-DD7B5CDE5C94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B088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5/07/2026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5/07/2026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5/07/2026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5/07/2026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5/07/2026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5/07/2026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5/07/2026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5/07/2026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5/07/2026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B088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5/07/2026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B088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5/07/2026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467" y="164980"/>
            <a:ext cx="1275937" cy="57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5/07/2026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9" y="164980"/>
            <a:ext cx="1275937" cy="57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5/07/2026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67" y="164980"/>
            <a:ext cx="1275937" cy="57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15" y="6175314"/>
            <a:ext cx="1275937" cy="5716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5/07/2026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5180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6" y="6175314"/>
            <a:ext cx="1275937" cy="5716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5/07/2026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612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24" y="6175314"/>
            <a:ext cx="1275937" cy="5716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5/07/2026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9489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5/07/2026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BD30E-6562-68B1-29E9-767C3B4AE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6AD2654A-BA4B-7A04-4285-59D208FB6D86}"/>
              </a:ext>
            </a:extLst>
          </p:cNvPr>
          <p:cNvGrpSpPr/>
          <p:nvPr/>
        </p:nvGrpSpPr>
        <p:grpSpPr>
          <a:xfrm>
            <a:off x="120650" y="207603"/>
            <a:ext cx="11950700" cy="6306269"/>
            <a:chOff x="120650" y="207603"/>
            <a:chExt cx="11950700" cy="630626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48E3BC3-DD17-5670-2170-08291DAA7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89" b="2558"/>
            <a:stretch>
              <a:fillRect/>
            </a:stretch>
          </p:blipFill>
          <p:spPr>
            <a:xfrm>
              <a:off x="120650" y="207603"/>
              <a:ext cx="11950700" cy="6306269"/>
            </a:xfrm>
            <a:prstGeom prst="rect">
              <a:avLst/>
            </a:prstGeom>
            <a:noFill/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7917EC4B-CE17-12B1-FD86-192853EC5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0308" y="542611"/>
              <a:ext cx="7264958" cy="442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772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28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0181296-6DA0-2504-4D1B-B2D877A8D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3A1C40D-CEC7-33CE-D868-091FD6525D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670"/>
          <a:stretch>
            <a:fillRect/>
          </a:stretch>
        </p:blipFill>
        <p:spPr>
          <a:xfrm>
            <a:off x="0" y="654847"/>
            <a:ext cx="12192000" cy="554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B7C1ECE-085F-5F9A-8E7F-B95B30F80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48987"/>
            <a:ext cx="11950700" cy="642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604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49527-1B48-5F2D-D420-77B0A10DD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08"/>
          <a:stretch>
            <a:fillRect/>
          </a:stretch>
        </p:blipFill>
        <p:spPr>
          <a:xfrm>
            <a:off x="120650" y="143011"/>
            <a:ext cx="11950700" cy="6435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096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0020306-D64D-3F59-3EFE-06FE4FD10F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223"/>
          <a:stretch>
            <a:fillRect/>
          </a:stretch>
        </p:blipFill>
        <p:spPr>
          <a:xfrm>
            <a:off x="120650" y="136849"/>
            <a:ext cx="11950700" cy="6447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061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363D5B6-E6C2-1616-B915-1C111941BD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44" b="2939"/>
          <a:stretch>
            <a:fillRect/>
          </a:stretch>
        </p:blipFill>
        <p:spPr>
          <a:xfrm>
            <a:off x="120650" y="222129"/>
            <a:ext cx="11950700" cy="6277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399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829A3-643C-314C-B4F0-15A940868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4A4CDD-A0A9-76AD-118A-07300C9C03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75" b="2939"/>
          <a:stretch>
            <a:fillRect/>
          </a:stretch>
        </p:blipFill>
        <p:spPr>
          <a:xfrm>
            <a:off x="120650" y="229824"/>
            <a:ext cx="11950700" cy="6261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493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ED314-50F0-76B9-D35C-8449036C8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46A8AA-7DA0-357E-F9E3-054CF846BE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572"/>
          <a:stretch>
            <a:fillRect/>
          </a:stretch>
        </p:blipFill>
        <p:spPr>
          <a:xfrm>
            <a:off x="120650" y="148475"/>
            <a:ext cx="11950700" cy="6424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09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2C6D3-E8EA-04FD-E2AE-F03106F91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4555D8-544E-1C43-0A31-BB6FBB7002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48" b="3151"/>
          <a:stretch>
            <a:fillRect/>
          </a:stretch>
        </p:blipFill>
        <p:spPr>
          <a:xfrm>
            <a:off x="120650" y="302611"/>
            <a:ext cx="11950700" cy="6116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25814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MELISSA MAURA BERROCAL GUARDIOLA</cp:lastModifiedBy>
  <cp:revision>18</cp:revision>
  <dcterms:created xsi:type="dcterms:W3CDTF">2023-05-08T00:34:42Z</dcterms:created>
  <dcterms:modified xsi:type="dcterms:W3CDTF">2026-07-05T23:23:59Z</dcterms:modified>
</cp:coreProperties>
</file>